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21602700" cy="30243463"/>
  <p:notesSz cx="142240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B2B2B2"/>
    <a:srgbClr val="A1928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53" d="100"/>
          <a:sy n="53" d="100"/>
        </p:scale>
        <p:origin x="-420" y="-162"/>
      </p:cViewPr>
      <p:guideLst>
        <p:guide orient="horz" pos="4333"/>
        <p:guide pos="32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25275" y="2551188"/>
            <a:ext cx="16955981" cy="718316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131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275" y="9734350"/>
            <a:ext cx="16955981" cy="3591584"/>
          </a:xfrm>
        </p:spPr>
        <p:txBody>
          <a:bodyPr>
            <a:normAutofit/>
          </a:bodyPr>
          <a:lstStyle>
            <a:lvl1pPr marL="0" indent="0" algn="r">
              <a:buNone/>
              <a:defRPr sz="10200" b="0" i="0">
                <a:solidFill>
                  <a:schemeClr val="bg1">
                    <a:lumMod val="50000"/>
                  </a:schemeClr>
                </a:solidFill>
              </a:defRPr>
            </a:lvl1pPr>
            <a:lvl2pPr marL="1659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1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77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36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95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954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13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272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0" y="21170424"/>
            <a:ext cx="12961620" cy="2499291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0" y="2702308"/>
            <a:ext cx="12961620" cy="18146078"/>
          </a:xfrm>
        </p:spPr>
        <p:txBody>
          <a:bodyPr/>
          <a:lstStyle>
            <a:lvl1pPr marL="0" indent="0">
              <a:buNone/>
              <a:defRPr sz="11600"/>
            </a:lvl1pPr>
            <a:lvl2pPr marL="1659042" indent="0">
              <a:buNone/>
              <a:defRPr sz="10200"/>
            </a:lvl2pPr>
            <a:lvl3pPr marL="3318083" indent="0">
              <a:buNone/>
              <a:defRPr sz="8700"/>
            </a:lvl3pPr>
            <a:lvl4pPr marL="4977125" indent="0">
              <a:buNone/>
              <a:defRPr sz="7300"/>
            </a:lvl4pPr>
            <a:lvl5pPr marL="6636167" indent="0">
              <a:buNone/>
              <a:defRPr sz="7300"/>
            </a:lvl5pPr>
            <a:lvl6pPr marL="8295208" indent="0">
              <a:buNone/>
              <a:defRPr sz="7300"/>
            </a:lvl6pPr>
            <a:lvl7pPr marL="9954250" indent="0">
              <a:buNone/>
              <a:defRPr sz="7300"/>
            </a:lvl7pPr>
            <a:lvl8pPr marL="11613291" indent="0">
              <a:buNone/>
              <a:defRPr sz="7300"/>
            </a:lvl8pPr>
            <a:lvl9pPr marL="13272333" indent="0">
              <a:buNone/>
              <a:defRPr sz="73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0" y="23669713"/>
            <a:ext cx="12961620" cy="3549407"/>
          </a:xfrm>
        </p:spPr>
        <p:txBody>
          <a:bodyPr/>
          <a:lstStyle>
            <a:lvl1pPr marL="0" indent="0">
              <a:buNone/>
              <a:defRPr sz="5100"/>
            </a:lvl1pPr>
            <a:lvl2pPr marL="1659042" indent="0">
              <a:buNone/>
              <a:defRPr sz="4400"/>
            </a:lvl2pPr>
            <a:lvl3pPr marL="3318083" indent="0">
              <a:buNone/>
              <a:defRPr sz="3600"/>
            </a:lvl3pPr>
            <a:lvl4pPr marL="4977125" indent="0">
              <a:buNone/>
              <a:defRPr sz="3300"/>
            </a:lvl4pPr>
            <a:lvl5pPr marL="6636167" indent="0">
              <a:buNone/>
              <a:defRPr sz="3300"/>
            </a:lvl5pPr>
            <a:lvl6pPr marL="8295208" indent="0">
              <a:buNone/>
              <a:defRPr sz="3300"/>
            </a:lvl6pPr>
            <a:lvl7pPr marL="9954250" indent="0">
              <a:buNone/>
              <a:defRPr sz="3300"/>
            </a:lvl7pPr>
            <a:lvl8pPr marL="11613291" indent="0">
              <a:buNone/>
              <a:defRPr sz="3300"/>
            </a:lvl8pPr>
            <a:lvl9pPr marL="13272333" indent="0">
              <a:buNone/>
              <a:defRPr sz="3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211144"/>
            <a:ext cx="4860608" cy="2580495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211144"/>
            <a:ext cx="14221778" cy="2580495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ED38B126-F850-4970-96DD-0124EC76C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9256998" y="13677992"/>
            <a:ext cx="3458190" cy="3098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80" y="1653295"/>
            <a:ext cx="19481340" cy="4489480"/>
          </a:xfrm>
        </p:spPr>
        <p:txBody>
          <a:bodyPr>
            <a:normAutofit/>
          </a:bodyPr>
          <a:lstStyle>
            <a:lvl1pPr algn="r">
              <a:defRPr sz="131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82" y="9734352"/>
            <a:ext cx="19481340" cy="17957926"/>
          </a:xfrm>
        </p:spPr>
        <p:txBody>
          <a:bodyPr/>
          <a:lstStyle>
            <a:lvl1pPr algn="l">
              <a:defRPr sz="10200">
                <a:solidFill>
                  <a:schemeClr val="bg1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399" y="2551188"/>
            <a:ext cx="14791388" cy="3367111"/>
          </a:xfrm>
        </p:spPr>
        <p:txBody>
          <a:bodyPr>
            <a:normAutofit/>
          </a:bodyPr>
          <a:lstStyle>
            <a:lvl1pPr algn="l">
              <a:defRPr sz="131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399" y="7040671"/>
            <a:ext cx="14791388" cy="20644822"/>
          </a:xfrm>
        </p:spPr>
        <p:txBody>
          <a:bodyPr/>
          <a:lstStyle>
            <a:lvl1pPr>
              <a:defRPr sz="102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4" y="19434231"/>
            <a:ext cx="18362295" cy="6006686"/>
          </a:xfrm>
        </p:spPr>
        <p:txBody>
          <a:bodyPr anchor="t"/>
          <a:lstStyle>
            <a:lvl1pPr algn="l">
              <a:defRPr sz="145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4" y="12818471"/>
            <a:ext cx="18362295" cy="6615754"/>
          </a:xfrm>
        </p:spPr>
        <p:txBody>
          <a:bodyPr anchor="b"/>
          <a:lstStyle>
            <a:lvl1pPr marL="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1pPr>
            <a:lvl2pPr marL="165904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31808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77125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4pPr>
            <a:lvl5pPr marL="663616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5pPr>
            <a:lvl6pPr marL="8295208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6pPr>
            <a:lvl7pPr marL="995425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7pPr>
            <a:lvl8pPr marL="1161329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8pPr>
            <a:lvl9pPr marL="1327233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7056814"/>
            <a:ext cx="9541193" cy="19959286"/>
          </a:xfrm>
        </p:spPr>
        <p:txBody>
          <a:bodyPr/>
          <a:lstStyle>
            <a:lvl1pPr>
              <a:defRPr sz="10200"/>
            </a:lvl1pPr>
            <a:lvl2pPr>
              <a:defRPr sz="87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2" y="7056814"/>
            <a:ext cx="9541193" cy="19959286"/>
          </a:xfrm>
        </p:spPr>
        <p:txBody>
          <a:bodyPr/>
          <a:lstStyle>
            <a:lvl1pPr>
              <a:defRPr sz="10200"/>
            </a:lvl1pPr>
            <a:lvl2pPr>
              <a:defRPr sz="87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80" y="1653295"/>
            <a:ext cx="19481340" cy="4489480"/>
          </a:xfrm>
        </p:spPr>
        <p:txBody>
          <a:bodyPr>
            <a:normAutofit/>
          </a:bodyPr>
          <a:lstStyle>
            <a:lvl1pPr algn="r">
              <a:defRPr sz="131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377" y="10504622"/>
            <a:ext cx="9544944" cy="2821324"/>
          </a:xfrm>
        </p:spPr>
        <p:txBody>
          <a:bodyPr anchor="b"/>
          <a:lstStyle>
            <a:lvl1pPr marL="0" indent="0" algn="ctr">
              <a:buNone/>
              <a:defRPr sz="8700" b="1">
                <a:solidFill>
                  <a:schemeClr val="bg1">
                    <a:lumMod val="50000"/>
                  </a:schemeClr>
                </a:solidFill>
              </a:defRPr>
            </a:lvl1pPr>
            <a:lvl2pPr marL="1659042" indent="0">
              <a:buNone/>
              <a:defRPr sz="7300" b="1"/>
            </a:lvl2pPr>
            <a:lvl3pPr marL="3318083" indent="0">
              <a:buNone/>
              <a:defRPr sz="6500" b="1"/>
            </a:lvl3pPr>
            <a:lvl4pPr marL="4977125" indent="0">
              <a:buNone/>
              <a:defRPr sz="5800" b="1"/>
            </a:lvl4pPr>
            <a:lvl5pPr marL="6636167" indent="0">
              <a:buNone/>
              <a:defRPr sz="5800" b="1"/>
            </a:lvl5pPr>
            <a:lvl6pPr marL="8295208" indent="0">
              <a:buNone/>
              <a:defRPr sz="5800" b="1"/>
            </a:lvl6pPr>
            <a:lvl7pPr marL="9954250" indent="0">
              <a:buNone/>
              <a:defRPr sz="5800" b="1"/>
            </a:lvl7pPr>
            <a:lvl8pPr marL="11613291" indent="0">
              <a:buNone/>
              <a:defRPr sz="5800" b="1"/>
            </a:lvl8pPr>
            <a:lvl9pPr marL="13272333" indent="0">
              <a:buNone/>
              <a:defRPr sz="5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8377" y="13325942"/>
            <a:ext cx="9544944" cy="12570550"/>
          </a:xfrm>
        </p:spPr>
        <p:txBody>
          <a:bodyPr/>
          <a:lstStyle>
            <a:lvl1pPr algn="ctr">
              <a:defRPr sz="87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 sz="7300"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 sz="6500"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 sz="5800"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 sz="5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01351" y="10504622"/>
            <a:ext cx="9548693" cy="2821324"/>
          </a:xfrm>
        </p:spPr>
        <p:txBody>
          <a:bodyPr anchor="b"/>
          <a:lstStyle>
            <a:lvl1pPr marL="0" indent="0" algn="ctr">
              <a:buNone/>
              <a:defRPr sz="8700" b="1">
                <a:solidFill>
                  <a:schemeClr val="bg1">
                    <a:lumMod val="50000"/>
                  </a:schemeClr>
                </a:solidFill>
              </a:defRPr>
            </a:lvl1pPr>
            <a:lvl2pPr marL="1659042" indent="0">
              <a:buNone/>
              <a:defRPr sz="7300" b="1"/>
            </a:lvl2pPr>
            <a:lvl3pPr marL="3318083" indent="0">
              <a:buNone/>
              <a:defRPr sz="6500" b="1"/>
            </a:lvl3pPr>
            <a:lvl4pPr marL="4977125" indent="0">
              <a:buNone/>
              <a:defRPr sz="5800" b="1"/>
            </a:lvl4pPr>
            <a:lvl5pPr marL="6636167" indent="0">
              <a:buNone/>
              <a:defRPr sz="5800" b="1"/>
            </a:lvl5pPr>
            <a:lvl6pPr marL="8295208" indent="0">
              <a:buNone/>
              <a:defRPr sz="5800" b="1"/>
            </a:lvl6pPr>
            <a:lvl7pPr marL="9954250" indent="0">
              <a:buNone/>
              <a:defRPr sz="5800" b="1"/>
            </a:lvl7pPr>
            <a:lvl8pPr marL="11613291" indent="0">
              <a:buNone/>
              <a:defRPr sz="5800" b="1"/>
            </a:lvl8pPr>
            <a:lvl9pPr marL="13272333" indent="0">
              <a:buNone/>
              <a:defRPr sz="5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01351" y="13325942"/>
            <a:ext cx="9548693" cy="12570550"/>
          </a:xfrm>
        </p:spPr>
        <p:txBody>
          <a:bodyPr/>
          <a:lstStyle>
            <a:lvl1pPr algn="ctr">
              <a:defRPr sz="87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 sz="7300"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 sz="6500"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 sz="5800"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 sz="5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9" y="1204135"/>
            <a:ext cx="7107139" cy="5124590"/>
          </a:xfrm>
        </p:spPr>
        <p:txBody>
          <a:bodyPr anchor="b"/>
          <a:lstStyle>
            <a:lvl1pPr algn="l">
              <a:defRPr sz="73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204144"/>
            <a:ext cx="12076509" cy="25811959"/>
          </a:xfrm>
        </p:spPr>
        <p:txBody>
          <a:bodyPr/>
          <a:lstStyle>
            <a:lvl1pPr>
              <a:defRPr sz="11600"/>
            </a:lvl1pPr>
            <a:lvl2pPr>
              <a:defRPr sz="10200"/>
            </a:lvl2pPr>
            <a:lvl3pPr>
              <a:defRPr sz="87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9" y="6328733"/>
            <a:ext cx="7107139" cy="20687370"/>
          </a:xfrm>
        </p:spPr>
        <p:txBody>
          <a:bodyPr/>
          <a:lstStyle>
            <a:lvl1pPr marL="0" indent="0">
              <a:buNone/>
              <a:defRPr sz="5100"/>
            </a:lvl1pPr>
            <a:lvl2pPr marL="1659042" indent="0">
              <a:buNone/>
              <a:defRPr sz="4400"/>
            </a:lvl2pPr>
            <a:lvl3pPr marL="3318083" indent="0">
              <a:buNone/>
              <a:defRPr sz="3600"/>
            </a:lvl3pPr>
            <a:lvl4pPr marL="4977125" indent="0">
              <a:buNone/>
              <a:defRPr sz="3300"/>
            </a:lvl4pPr>
            <a:lvl5pPr marL="6636167" indent="0">
              <a:buNone/>
              <a:defRPr sz="3300"/>
            </a:lvl5pPr>
            <a:lvl6pPr marL="8295208" indent="0">
              <a:buNone/>
              <a:defRPr sz="3300"/>
            </a:lvl6pPr>
            <a:lvl7pPr marL="9954250" indent="0">
              <a:buNone/>
              <a:defRPr sz="3300"/>
            </a:lvl7pPr>
            <a:lvl8pPr marL="11613291" indent="0">
              <a:buNone/>
              <a:defRPr sz="3300"/>
            </a:lvl8pPr>
            <a:lvl9pPr marL="13272333" indent="0">
              <a:buNone/>
              <a:defRPr sz="3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35" y="1211144"/>
            <a:ext cx="19442430" cy="5040577"/>
          </a:xfrm>
          <a:prstGeom prst="rect">
            <a:avLst/>
          </a:prstGeom>
        </p:spPr>
        <p:txBody>
          <a:bodyPr vert="horz" lIns="331808" tIns="165904" rIns="331808" bIns="165904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7056814"/>
            <a:ext cx="19442430" cy="19959286"/>
          </a:xfrm>
          <a:prstGeom prst="rect">
            <a:avLst/>
          </a:prstGeom>
        </p:spPr>
        <p:txBody>
          <a:bodyPr vert="horz" lIns="331808" tIns="165904" rIns="331808" bIns="16590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5" y="28031213"/>
            <a:ext cx="5040630" cy="1610186"/>
          </a:xfrm>
          <a:prstGeom prst="rect">
            <a:avLst/>
          </a:prstGeom>
        </p:spPr>
        <p:txBody>
          <a:bodyPr vert="horz" lIns="331808" tIns="165904" rIns="331808" bIns="165904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28031213"/>
            <a:ext cx="6840855" cy="1610186"/>
          </a:xfrm>
          <a:prstGeom prst="rect">
            <a:avLst/>
          </a:prstGeom>
        </p:spPr>
        <p:txBody>
          <a:bodyPr vert="horz" lIns="331808" tIns="165904" rIns="331808" bIns="165904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28031213"/>
            <a:ext cx="5040630" cy="1610186"/>
          </a:xfrm>
          <a:prstGeom prst="rect">
            <a:avLst/>
          </a:prstGeom>
        </p:spPr>
        <p:txBody>
          <a:bodyPr vert="horz" lIns="331808" tIns="165904" rIns="331808" bIns="165904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defTabSz="3318083" rtl="0" eaLnBrk="1" latinLnBrk="0" hangingPunct="1">
        <a:spcBef>
          <a:spcPct val="0"/>
        </a:spcBef>
        <a:buNone/>
        <a:defRPr sz="1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4281" indent="-1244281" algn="l" defTabSz="331808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1pPr>
      <a:lvl2pPr marL="2695943" indent="-1036901" algn="l" defTabSz="3318083" rtl="0" eaLnBrk="1" latinLnBrk="0" hangingPunct="1">
        <a:spcBef>
          <a:spcPct val="20000"/>
        </a:spcBef>
        <a:buFont typeface="Arial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47604" indent="-829521" algn="l" defTabSz="3318083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5806646" indent="-829521" algn="l" defTabSz="3318083" rtl="0" eaLnBrk="1" latinLnBrk="0" hangingPunct="1">
        <a:spcBef>
          <a:spcPct val="20000"/>
        </a:spcBef>
        <a:buFont typeface="Arial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65687" indent="-829521" algn="l" defTabSz="3318083" rtl="0" eaLnBrk="1" latinLnBrk="0" hangingPunct="1">
        <a:spcBef>
          <a:spcPct val="20000"/>
        </a:spcBef>
        <a:buFont typeface="Arial" pitchFamily="34" charset="0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24729" indent="-829521" algn="l" defTabSz="3318083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783771" indent="-829521" algn="l" defTabSz="3318083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442812" indent="-829521" algn="l" defTabSz="3318083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101854" indent="-829521" algn="l" defTabSz="3318083" rtl="0" eaLnBrk="1" latinLnBrk="0" hangingPunct="1">
        <a:spcBef>
          <a:spcPct val="20000"/>
        </a:spcBef>
        <a:buFont typeface="Arial" pitchFamily="34" charset="0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59042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318083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77125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36167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95208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954250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613291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272333" algn="l" defTabSz="3318083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41826" y="2952916"/>
            <a:ext cx="217956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80"/>
              </a:lnSpc>
            </a:pPr>
            <a:r>
              <a:rPr sz="2050" b="1" i="1" spc="-355" dirty="0">
                <a:solidFill>
                  <a:srgbClr val="FFBF00"/>
                </a:solidFill>
                <a:latin typeface="Arial"/>
                <a:cs typeface="Arial"/>
              </a:rPr>
              <a:t>K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835341" y="13854370"/>
            <a:ext cx="355770" cy="1809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6355865" y="17388820"/>
            <a:ext cx="652338" cy="4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173464" y="17388820"/>
            <a:ext cx="652338" cy="43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7986714" y="17388820"/>
            <a:ext cx="652338" cy="43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8778218" y="17388820"/>
            <a:ext cx="652338" cy="43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9582770" y="17388820"/>
            <a:ext cx="652338" cy="43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10409068" y="17388820"/>
            <a:ext cx="310947" cy="43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7345248" y="14035292"/>
            <a:ext cx="838069" cy="794775"/>
          </a:xfrm>
          <a:custGeom>
            <a:avLst/>
            <a:gdLst/>
            <a:ahLst/>
            <a:cxnLst/>
            <a:rect l="l" t="t" r="r" b="b"/>
            <a:pathLst>
              <a:path w="551814" h="528320">
                <a:moveTo>
                  <a:pt x="125993" y="526882"/>
                </a:moveTo>
                <a:lnTo>
                  <a:pt x="120266" y="526882"/>
                </a:lnTo>
                <a:lnTo>
                  <a:pt x="120266" y="528314"/>
                </a:lnTo>
                <a:lnTo>
                  <a:pt x="121698" y="528314"/>
                </a:lnTo>
                <a:lnTo>
                  <a:pt x="125993" y="526882"/>
                </a:lnTo>
                <a:close/>
              </a:path>
              <a:path w="551814" h="528320">
                <a:moveTo>
                  <a:pt x="138879" y="524019"/>
                </a:moveTo>
                <a:lnTo>
                  <a:pt x="108812" y="524019"/>
                </a:lnTo>
                <a:lnTo>
                  <a:pt x="113107" y="526882"/>
                </a:lnTo>
                <a:lnTo>
                  <a:pt x="133152" y="526882"/>
                </a:lnTo>
                <a:lnTo>
                  <a:pt x="133152" y="525451"/>
                </a:lnTo>
                <a:lnTo>
                  <a:pt x="134583" y="525451"/>
                </a:lnTo>
                <a:lnTo>
                  <a:pt x="138879" y="524019"/>
                </a:lnTo>
                <a:close/>
              </a:path>
              <a:path w="551814" h="528320">
                <a:moveTo>
                  <a:pt x="338093" y="0"/>
                </a:moveTo>
                <a:lnTo>
                  <a:pt x="322696" y="0"/>
                </a:lnTo>
                <a:lnTo>
                  <a:pt x="7158" y="403752"/>
                </a:lnTo>
                <a:lnTo>
                  <a:pt x="4295" y="408047"/>
                </a:lnTo>
                <a:lnTo>
                  <a:pt x="4295" y="409479"/>
                </a:lnTo>
                <a:lnTo>
                  <a:pt x="2863" y="409479"/>
                </a:lnTo>
                <a:lnTo>
                  <a:pt x="0" y="420933"/>
                </a:lnTo>
                <a:lnTo>
                  <a:pt x="0" y="428093"/>
                </a:lnTo>
                <a:lnTo>
                  <a:pt x="1431" y="433819"/>
                </a:lnTo>
                <a:lnTo>
                  <a:pt x="1431" y="435251"/>
                </a:lnTo>
                <a:lnTo>
                  <a:pt x="4295" y="440978"/>
                </a:lnTo>
                <a:lnTo>
                  <a:pt x="8590" y="445273"/>
                </a:lnTo>
                <a:lnTo>
                  <a:pt x="8590" y="446705"/>
                </a:lnTo>
                <a:lnTo>
                  <a:pt x="12885" y="451000"/>
                </a:lnTo>
                <a:lnTo>
                  <a:pt x="103085" y="521155"/>
                </a:lnTo>
                <a:lnTo>
                  <a:pt x="107380" y="524019"/>
                </a:lnTo>
                <a:lnTo>
                  <a:pt x="140310" y="524019"/>
                </a:lnTo>
                <a:lnTo>
                  <a:pt x="140310" y="522587"/>
                </a:lnTo>
                <a:lnTo>
                  <a:pt x="144606" y="519724"/>
                </a:lnTo>
                <a:lnTo>
                  <a:pt x="146037" y="519724"/>
                </a:lnTo>
                <a:lnTo>
                  <a:pt x="149259" y="515428"/>
                </a:lnTo>
                <a:lnTo>
                  <a:pt x="117403" y="515428"/>
                </a:lnTo>
                <a:lnTo>
                  <a:pt x="115255" y="513997"/>
                </a:lnTo>
                <a:lnTo>
                  <a:pt x="114539" y="513997"/>
                </a:lnTo>
                <a:lnTo>
                  <a:pt x="108812" y="511133"/>
                </a:lnTo>
                <a:lnTo>
                  <a:pt x="20044" y="440978"/>
                </a:lnTo>
                <a:lnTo>
                  <a:pt x="18612" y="439546"/>
                </a:lnTo>
                <a:lnTo>
                  <a:pt x="17180" y="439546"/>
                </a:lnTo>
                <a:lnTo>
                  <a:pt x="14317" y="433819"/>
                </a:lnTo>
                <a:lnTo>
                  <a:pt x="14794" y="433819"/>
                </a:lnTo>
                <a:lnTo>
                  <a:pt x="13840" y="432387"/>
                </a:lnTo>
                <a:lnTo>
                  <a:pt x="12885" y="432387"/>
                </a:lnTo>
                <a:lnTo>
                  <a:pt x="12885" y="423797"/>
                </a:lnTo>
                <a:lnTo>
                  <a:pt x="11453" y="423797"/>
                </a:lnTo>
                <a:lnTo>
                  <a:pt x="12885" y="418070"/>
                </a:lnTo>
                <a:lnTo>
                  <a:pt x="13243" y="418070"/>
                </a:lnTo>
                <a:lnTo>
                  <a:pt x="14317" y="413774"/>
                </a:lnTo>
                <a:lnTo>
                  <a:pt x="15033" y="413774"/>
                </a:lnTo>
                <a:lnTo>
                  <a:pt x="17180" y="409479"/>
                </a:lnTo>
                <a:lnTo>
                  <a:pt x="338093" y="0"/>
                </a:lnTo>
                <a:close/>
              </a:path>
              <a:path w="551814" h="528320">
                <a:moveTo>
                  <a:pt x="130288" y="513997"/>
                </a:moveTo>
                <a:lnTo>
                  <a:pt x="125993" y="515428"/>
                </a:lnTo>
                <a:lnTo>
                  <a:pt x="128856" y="515428"/>
                </a:lnTo>
                <a:lnTo>
                  <a:pt x="130288" y="513997"/>
                </a:lnTo>
                <a:close/>
              </a:path>
              <a:path w="551814" h="528320">
                <a:moveTo>
                  <a:pt x="137447" y="509701"/>
                </a:moveTo>
                <a:lnTo>
                  <a:pt x="133152" y="512565"/>
                </a:lnTo>
                <a:lnTo>
                  <a:pt x="134583" y="512565"/>
                </a:lnTo>
                <a:lnTo>
                  <a:pt x="128856" y="515428"/>
                </a:lnTo>
                <a:lnTo>
                  <a:pt x="149259" y="515428"/>
                </a:lnTo>
                <a:lnTo>
                  <a:pt x="150333" y="513997"/>
                </a:lnTo>
                <a:lnTo>
                  <a:pt x="152571" y="511133"/>
                </a:lnTo>
                <a:lnTo>
                  <a:pt x="137447" y="511133"/>
                </a:lnTo>
                <a:lnTo>
                  <a:pt x="137447" y="509701"/>
                </a:lnTo>
                <a:close/>
              </a:path>
              <a:path w="551814" h="528320">
                <a:moveTo>
                  <a:pt x="113107" y="512565"/>
                </a:moveTo>
                <a:lnTo>
                  <a:pt x="114539" y="513997"/>
                </a:lnTo>
                <a:lnTo>
                  <a:pt x="115255" y="513997"/>
                </a:lnTo>
                <a:lnTo>
                  <a:pt x="113107" y="512565"/>
                </a:lnTo>
                <a:close/>
              </a:path>
              <a:path w="551814" h="528320">
                <a:moveTo>
                  <a:pt x="551699" y="0"/>
                </a:moveTo>
                <a:lnTo>
                  <a:pt x="537524" y="0"/>
                </a:lnTo>
                <a:lnTo>
                  <a:pt x="140310" y="506838"/>
                </a:lnTo>
                <a:lnTo>
                  <a:pt x="137447" y="511133"/>
                </a:lnTo>
                <a:lnTo>
                  <a:pt x="152571" y="511133"/>
                </a:lnTo>
                <a:lnTo>
                  <a:pt x="549790" y="2863"/>
                </a:lnTo>
                <a:lnTo>
                  <a:pt x="551699" y="0"/>
                </a:lnTo>
                <a:close/>
              </a:path>
              <a:path w="551814" h="528320">
                <a:moveTo>
                  <a:pt x="17180" y="438114"/>
                </a:moveTo>
                <a:lnTo>
                  <a:pt x="17180" y="439546"/>
                </a:lnTo>
                <a:lnTo>
                  <a:pt x="18612" y="439546"/>
                </a:lnTo>
                <a:lnTo>
                  <a:pt x="17180" y="438114"/>
                </a:lnTo>
                <a:close/>
              </a:path>
              <a:path w="551814" h="528320">
                <a:moveTo>
                  <a:pt x="14794" y="433819"/>
                </a:moveTo>
                <a:lnTo>
                  <a:pt x="14317" y="433819"/>
                </a:lnTo>
                <a:lnTo>
                  <a:pt x="15749" y="435251"/>
                </a:lnTo>
                <a:lnTo>
                  <a:pt x="14794" y="433819"/>
                </a:lnTo>
                <a:close/>
              </a:path>
              <a:path w="551814" h="528320">
                <a:moveTo>
                  <a:pt x="12885" y="430955"/>
                </a:moveTo>
                <a:lnTo>
                  <a:pt x="12885" y="432387"/>
                </a:lnTo>
                <a:lnTo>
                  <a:pt x="13840" y="432387"/>
                </a:lnTo>
                <a:lnTo>
                  <a:pt x="12885" y="430955"/>
                </a:lnTo>
                <a:close/>
              </a:path>
              <a:path w="551814" h="528320">
                <a:moveTo>
                  <a:pt x="12885" y="422365"/>
                </a:moveTo>
                <a:lnTo>
                  <a:pt x="11453" y="423797"/>
                </a:lnTo>
                <a:lnTo>
                  <a:pt x="12885" y="423797"/>
                </a:lnTo>
                <a:lnTo>
                  <a:pt x="12885" y="422365"/>
                </a:lnTo>
                <a:close/>
              </a:path>
              <a:path w="551814" h="528320">
                <a:moveTo>
                  <a:pt x="13243" y="418070"/>
                </a:moveTo>
                <a:lnTo>
                  <a:pt x="12885" y="418070"/>
                </a:lnTo>
                <a:lnTo>
                  <a:pt x="12885" y="419501"/>
                </a:lnTo>
                <a:lnTo>
                  <a:pt x="13243" y="418070"/>
                </a:lnTo>
                <a:close/>
              </a:path>
              <a:path w="551814" h="528320">
                <a:moveTo>
                  <a:pt x="15033" y="413774"/>
                </a:moveTo>
                <a:lnTo>
                  <a:pt x="14317" y="413774"/>
                </a:lnTo>
                <a:lnTo>
                  <a:pt x="14317" y="415206"/>
                </a:lnTo>
                <a:lnTo>
                  <a:pt x="15033" y="413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8710810" y="19273527"/>
            <a:ext cx="163083" cy="1614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5" name="object 235"/>
          <p:cNvSpPr/>
          <p:nvPr/>
        </p:nvSpPr>
        <p:spPr>
          <a:xfrm>
            <a:off x="0" y="29970292"/>
            <a:ext cx="10877550" cy="273170"/>
          </a:xfrm>
          <a:custGeom>
            <a:avLst/>
            <a:gdLst/>
            <a:ahLst/>
            <a:cxnLst/>
            <a:rect l="l" t="t" r="r" b="b"/>
            <a:pathLst>
              <a:path w="7106284" h="661034">
                <a:moveTo>
                  <a:pt x="7105755" y="0"/>
                </a:moveTo>
                <a:lnTo>
                  <a:pt x="0" y="182697"/>
                </a:lnTo>
                <a:lnTo>
                  <a:pt x="0" y="660900"/>
                </a:lnTo>
                <a:lnTo>
                  <a:pt x="7105755" y="660900"/>
                </a:lnTo>
                <a:lnTo>
                  <a:pt x="7105755" y="0"/>
                </a:lnTo>
                <a:close/>
              </a:path>
            </a:pathLst>
          </a:custGeom>
          <a:solidFill>
            <a:srgbClr val="CDDA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5" name="object 265"/>
          <p:cNvSpPr txBox="1"/>
          <p:nvPr/>
        </p:nvSpPr>
        <p:spPr>
          <a:xfrm>
            <a:off x="3105150" y="110331"/>
            <a:ext cx="15353348" cy="31816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/>
            <a:r>
              <a:rPr lang="fr-F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Titre</a:t>
            </a:r>
          </a:p>
          <a:p>
            <a:pPr algn="ctr"/>
            <a:endParaRPr lang="fr-FR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Author (1) , Author (1) …</a:t>
            </a:r>
          </a:p>
          <a:p>
            <a:pPr lvl="0" algn="ctr">
              <a:defRPr/>
            </a:pP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32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3600" b="1" dirty="0" smtClean="0">
                <a:latin typeface="Aharoni" pitchFamily="2" charset="-79"/>
                <a:cs typeface="Aharoni" pitchFamily="2" charset="-79"/>
              </a:rPr>
              <a:t>1</a:t>
            </a: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. National School of Applied Sciences of Al-Hoceima, UAE</a:t>
            </a:r>
          </a:p>
        </p:txBody>
      </p:sp>
      <p:sp>
        <p:nvSpPr>
          <p:cNvPr id="360" name="object 360"/>
          <p:cNvSpPr txBox="1"/>
          <p:nvPr/>
        </p:nvSpPr>
        <p:spPr>
          <a:xfrm>
            <a:off x="361950" y="10625931"/>
            <a:ext cx="10668000" cy="6097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475"/>
              </a:lnSpc>
              <a:spcBef>
                <a:spcPts val="95"/>
              </a:spcBef>
            </a:pPr>
            <a:r>
              <a:rPr sz="3200" b="1" spc="-5" dirty="0" smtClean="0">
                <a:solidFill>
                  <a:srgbClr val="006FBF"/>
                </a:solidFill>
                <a:latin typeface="Arial"/>
                <a:cs typeface="Arial"/>
              </a:rPr>
              <a:t>Mat</a:t>
            </a:r>
            <a:r>
              <a:rPr lang="fr-FR" sz="3200" b="1" spc="-5" dirty="0" smtClean="0">
                <a:solidFill>
                  <a:srgbClr val="006FBF"/>
                </a:solidFill>
                <a:latin typeface="Arial"/>
                <a:cs typeface="Arial"/>
              </a:rPr>
              <a:t>ériels et méthodes</a:t>
            </a:r>
            <a:endParaRPr sz="3200" b="1" spc="-5" dirty="0" smtClean="0">
              <a:solidFill>
                <a:srgbClr val="006FBF"/>
              </a:solidFill>
              <a:latin typeface="Arial"/>
              <a:cs typeface="Arial"/>
            </a:endParaRPr>
          </a:p>
          <a:p>
            <a:pPr marL="12700" algn="just"/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endParaRPr lang="fr-FR" sz="11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object 1097"/>
          <p:cNvSpPr/>
          <p:nvPr/>
        </p:nvSpPr>
        <p:spPr>
          <a:xfrm>
            <a:off x="10801350" y="29904531"/>
            <a:ext cx="10801350" cy="338932"/>
          </a:xfrm>
          <a:custGeom>
            <a:avLst/>
            <a:gdLst/>
            <a:ahLst/>
            <a:cxnLst/>
            <a:rect l="l" t="t" r="r" b="b"/>
            <a:pathLst>
              <a:path w="7112000" h="817244">
                <a:moveTo>
                  <a:pt x="6222109" y="0"/>
                </a:moveTo>
                <a:lnTo>
                  <a:pt x="5980403" y="2400"/>
                </a:lnTo>
                <a:lnTo>
                  <a:pt x="0" y="156163"/>
                </a:lnTo>
                <a:lnTo>
                  <a:pt x="0" y="817063"/>
                </a:lnTo>
                <a:lnTo>
                  <a:pt x="7111482" y="817063"/>
                </a:lnTo>
                <a:lnTo>
                  <a:pt x="7111482" y="63957"/>
                </a:lnTo>
                <a:lnTo>
                  <a:pt x="7027857" y="43655"/>
                </a:lnTo>
                <a:lnTo>
                  <a:pt x="6952187" y="32195"/>
                </a:lnTo>
                <a:lnTo>
                  <a:pt x="6856631" y="22444"/>
                </a:lnTo>
                <a:lnTo>
                  <a:pt x="6735139" y="13751"/>
                </a:lnTo>
                <a:lnTo>
                  <a:pt x="6624161" y="7875"/>
                </a:lnTo>
                <a:lnTo>
                  <a:pt x="6522530" y="4198"/>
                </a:lnTo>
                <a:lnTo>
                  <a:pt x="6282447" y="146"/>
                </a:lnTo>
                <a:lnTo>
                  <a:pt x="6222109" y="0"/>
                </a:lnTo>
                <a:close/>
              </a:path>
            </a:pathLst>
          </a:custGeom>
          <a:solidFill>
            <a:srgbClr val="CDDAD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07" name="object 1107"/>
          <p:cNvSpPr txBox="1"/>
          <p:nvPr/>
        </p:nvSpPr>
        <p:spPr>
          <a:xfrm>
            <a:off x="3867150" y="29950286"/>
            <a:ext cx="128778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fr-FR" sz="1600" b="1" dirty="0" smtClean="0"/>
              <a:t>LA 5EME EDITION DU CONGRES INTERNATIONAL DES ETUDES SUR L’EAU ET L’ENVIRONNEMENT 15 AU 17 DECEMBRE 2022 A AL-HOCEIMA, MAROC.</a:t>
            </a:r>
            <a:endParaRPr lang="fr-FR" sz="1600" dirty="0" smtClean="0"/>
          </a:p>
        </p:txBody>
      </p:sp>
      <p:sp>
        <p:nvSpPr>
          <p:cNvPr id="62" name="Rectangle 61"/>
          <p:cNvSpPr/>
          <p:nvPr/>
        </p:nvSpPr>
        <p:spPr>
          <a:xfrm>
            <a:off x="285750" y="4301331"/>
            <a:ext cx="21107400" cy="25908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500000" scaled="1"/>
            <a:tileRect/>
          </a:gra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115" algn="just">
              <a:spcBef>
                <a:spcPts val="1000"/>
              </a:spcBef>
            </a:pPr>
            <a:r>
              <a:rPr lang="fr-FR" sz="2800" b="1" spc="-5" dirty="0" smtClean="0">
                <a:solidFill>
                  <a:srgbClr val="92D050"/>
                </a:solidFill>
                <a:latin typeface="Arial"/>
                <a:cs typeface="Arial"/>
              </a:rPr>
              <a:t>Résumé</a:t>
            </a:r>
          </a:p>
          <a:p>
            <a:pPr marL="31115" algn="just">
              <a:spcBef>
                <a:spcPts val="1000"/>
              </a:spcBef>
            </a:pPr>
            <a:endParaRPr lang="fr-FR" sz="28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31115" algn="just">
              <a:spcBef>
                <a:spcPts val="1000"/>
              </a:spcBef>
            </a:pPr>
            <a:endParaRPr lang="fr-FR" sz="28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31115" algn="just">
              <a:spcBef>
                <a:spcPts val="1000"/>
              </a:spcBef>
            </a:pPr>
            <a:endParaRPr lang="fr-FR" sz="28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31115" algn="just">
              <a:spcBef>
                <a:spcPts val="1000"/>
              </a:spcBef>
            </a:pPr>
            <a:endParaRPr lang="fr-FR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85750" y="6968331"/>
            <a:ext cx="10744200" cy="342900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spc="-5" dirty="0" smtClean="0">
                <a:solidFill>
                  <a:srgbClr val="8ABF40"/>
                </a:solidFill>
                <a:latin typeface="Arial"/>
                <a:cs typeface="Arial"/>
              </a:rPr>
              <a:t>Introduction</a:t>
            </a: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en-US" sz="2800" b="1" spc="-5" dirty="0" smtClean="0">
              <a:solidFill>
                <a:srgbClr val="8ABF40"/>
              </a:solidFill>
              <a:latin typeface="Arial"/>
              <a:cs typeface="Arial"/>
            </a:endParaRPr>
          </a:p>
          <a:p>
            <a:pPr algn="just"/>
            <a:endParaRPr lang="fr-FR" sz="1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71" name="Connecteur en angle 70"/>
          <p:cNvCxnSpPr/>
          <p:nvPr/>
        </p:nvCxnSpPr>
        <p:spPr>
          <a:xfrm flipV="1">
            <a:off x="285750" y="6968331"/>
            <a:ext cx="21107400" cy="3505200"/>
          </a:xfrm>
          <a:prstGeom prst="bentConnector3">
            <a:avLst>
              <a:gd name="adj1" fmla="val 51274"/>
            </a:avLst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>
            <a:off x="285750" y="10473531"/>
            <a:ext cx="0" cy="1935480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/>
          <p:nvPr/>
        </p:nvCxnSpPr>
        <p:spPr>
          <a:xfrm>
            <a:off x="21393150" y="6968331"/>
            <a:ext cx="0" cy="1432560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 flipH="1">
            <a:off x="285750" y="29828331"/>
            <a:ext cx="11201400" cy="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>
            <a:off x="11487150" y="21293931"/>
            <a:ext cx="0" cy="853440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flipH="1">
            <a:off x="11487150" y="21293931"/>
            <a:ext cx="9906000" cy="0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11563350" y="21370131"/>
            <a:ext cx="9829800" cy="845820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265" algn="just">
              <a:lnSpc>
                <a:spcPct val="100000"/>
              </a:lnSpc>
              <a:spcBef>
                <a:spcPts val="95"/>
              </a:spcBef>
            </a:pPr>
            <a:r>
              <a:rPr lang="fr-FR" sz="2700" b="1" spc="-5" dirty="0" smtClean="0">
                <a:solidFill>
                  <a:srgbClr val="92D050"/>
                </a:solidFill>
                <a:latin typeface="Arial"/>
                <a:cs typeface="Arial"/>
              </a:rPr>
              <a:t>Discussion and Conclusions</a:t>
            </a:r>
            <a:endParaRPr lang="fr-FR" sz="2700" b="1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2555" algn="just">
              <a:spcBef>
                <a:spcPts val="850"/>
              </a:spcBef>
            </a:pPr>
            <a:r>
              <a:rPr lang="fr-FR" sz="2700" b="1" spc="-5" dirty="0" smtClean="0">
                <a:solidFill>
                  <a:srgbClr val="92D050"/>
                </a:solidFill>
                <a:latin typeface="Arial"/>
                <a:cs typeface="Arial"/>
              </a:rPr>
              <a:t>Références</a:t>
            </a: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rgbClr val="92D050"/>
              </a:solidFill>
              <a:latin typeface="Arial"/>
              <a:cs typeface="Arial"/>
            </a:endParaRPr>
          </a:p>
          <a:p>
            <a:pPr marL="122555" algn="just">
              <a:spcBef>
                <a:spcPts val="850"/>
              </a:spcBef>
            </a:pPr>
            <a:endParaRPr lang="fr-FR" sz="2700" b="1" spc="-5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fr-FR" sz="2400" b="1" spc="-5" dirty="0" smtClean="0">
                <a:solidFill>
                  <a:srgbClr val="8ABF40"/>
                </a:solidFill>
                <a:latin typeface="Arial"/>
                <a:cs typeface="Arial"/>
              </a:rPr>
              <a:t> Remerciements</a:t>
            </a:r>
            <a:endParaRPr lang="en-US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1334750" y="7120731"/>
            <a:ext cx="2057400" cy="43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ts val="2475"/>
              </a:lnSpc>
              <a:spcBef>
                <a:spcPts val="95"/>
              </a:spcBef>
            </a:pPr>
            <a:r>
              <a:rPr lang="en-US" sz="3600" b="1" spc="-5" dirty="0" smtClean="0">
                <a:solidFill>
                  <a:srgbClr val="006FBF"/>
                </a:solidFill>
                <a:latin typeface="Arial"/>
                <a:cs typeface="Arial"/>
              </a:rPr>
              <a:t>Results</a:t>
            </a:r>
          </a:p>
        </p:txBody>
      </p:sp>
      <p:pic>
        <p:nvPicPr>
          <p:cNvPr id="78" name="Image 77" descr="AAAAA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V="1">
            <a:off x="1" y="3996531"/>
            <a:ext cx="21602699" cy="228600"/>
          </a:xfrm>
          <a:prstGeom prst="rect">
            <a:avLst/>
          </a:prstGeom>
        </p:spPr>
      </p:pic>
      <p:pic>
        <p:nvPicPr>
          <p:cNvPr id="51" name="Image 50" descr="logo_du_congres_1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115550" y="3234531"/>
            <a:ext cx="1343558" cy="839725"/>
          </a:xfrm>
          <a:prstGeom prst="rect">
            <a:avLst/>
          </a:prstGeom>
        </p:spPr>
      </p:pic>
      <p:pic>
        <p:nvPicPr>
          <p:cNvPr id="52" name="Image 51" descr="logo-uae-petit-format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-304800" y="-259838"/>
            <a:ext cx="2419350" cy="2884769"/>
          </a:xfrm>
          <a:prstGeom prst="rect">
            <a:avLst/>
          </a:prstGeom>
        </p:spPr>
      </p:pic>
      <p:pic>
        <p:nvPicPr>
          <p:cNvPr id="36" name="Image 35" descr="1676753402054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9697700" y="0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Image 36" descr="LOGO LAB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335750" y="3034510"/>
            <a:ext cx="2266950" cy="952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Image 37" descr="LOGO SOC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2929731"/>
            <a:ext cx="1679575" cy="1095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</Template>
  <TotalTime>1050</TotalTime>
  <Words>42</Words>
  <Application>Microsoft Office PowerPoint</Application>
  <PresentationFormat>Personnalisé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Thème2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239</cp:revision>
  <dcterms:created xsi:type="dcterms:W3CDTF">2018-12-17T15:43:14Z</dcterms:created>
  <dcterms:modified xsi:type="dcterms:W3CDTF">2023-02-21T11:01:33Z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2017-11-14T00:00:00Z</vt:filetime>
  </property>
  <property fmtid="{D5CDD505-2E9C-101B-9397-08002B2CF9AE}" pid="3" name="LastSaved">
    <vt:filetime>2018-12-17T00:00:00Z</vt:filetime>
  </property>
</Properties>
</file>